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71" r:id="rId13"/>
    <p:sldId id="264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detail.tmall.com/item.htm?id=52026785773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hyperlink" Target="https://detail.tmall.com/item.htm?spm=a1z10.3-b-s.w4011-15492967125.151.3b875e3aCRSxpv&amp;id=558178592206&amp;rn=5e7c10d63dac2589c747466c18956b6f&amp;abbucket=7&amp;skuId=3634057202576" TargetMode="External"/><Relationship Id="rId10" Type="http://schemas.openxmlformats.org/officeDocument/2006/relationships/hyperlink" Target="https://detail.tmall.com/item.htm?spm=a1z10.3-b-s.w4011-15157652921.335.6f654e18y5FogW&amp;id=523275844273&amp;rn=7a5815faa7a6de9b72cd9c447776c231&amp;abbucket=7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hyperlink" Target="https://detail.tmall.com/item.htm?spm=a1z10.3-b-s.w4011-16861498146.72.2599382cHc8Nv6&amp;id=531945945269&amp;rn=fecac0fff3e5ddbed1f06a97d3c204a6&amp;abbucket=7&amp;sku_properties=10142888:219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6861592397.75.438f943aCjarrd&amp;id=45238590759&amp;rn=01ac35484fb9fc0f449fb2252d08ffa4&amp;abbucket=7&amp;sku_properties=10142888:2196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detail.tmall.com/item.htm?spm=a220o.1000855.1998025129.1.21acd999UDCLuj&amp;abtest=_AB-LR32-PR32&amp;pvid=1dc504f2-1316-4df0-bf55-83f67c15cc6e&amp;pos=1&amp;abbucket=_AB-M32_B8&amp;acm=03054.1003.1.2431317&amp;id=538115753569&amp;scm=1007.12144.81309.23864_0&amp;sku_properties=1627207:3232483;10142888:21968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6409584757.35.27a1d82u9gwbL&amp;id=543342043853" TargetMode="External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hyperlink" Target="https://detail.tmall.com/item.htm?spm=a1z10.3-b.w4011-14137344487.259.1537a0ce89edls&amp;id=560803890542&amp;rn=344718527629e20c8bbcf7dd61bdd636&amp;abbucket=7&amp;skuId=35080934857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3-c-s.w4002-16409584757.119.7a311256vlXzMu&amp;id=547315961880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hyperlink" Target="https://item.taobao.com/item.htm?spm=2013.1.20141001.4.66c35c46oJwyCt&amp;id=548218091236&amp;scm=1007.12144.81309.42296_42296&amp;pvid=5b6eadb5-0b59-446b-a029-66e95433723a" TargetMode="External"/><Relationship Id="rId4" Type="http://schemas.openxmlformats.org/officeDocument/2006/relationships/hyperlink" Target="https://detail.tmall.com/item.htm?spm=a1z10.3-b.w4011-14137344487.269.1537a0ce89edls&amp;id=560800981483&amp;rn=344718527629e20c8bbcf7dd61bdd636&amp;abbucket=7&amp;skuId=3673758670107" TargetMode="External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2E8D07-4050-443D-B7FF-0911A8CB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85715" cy="21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858313-6738-4946-8CB8-65135C6F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4" y="0"/>
            <a:ext cx="2133334" cy="21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776F7-159C-47CF-83C8-65378052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67" y="1"/>
            <a:ext cx="2326432" cy="2159172"/>
          </a:xfrm>
          <a:prstGeom prst="rect">
            <a:avLst/>
          </a:prstGeom>
        </p:spPr>
      </p:pic>
      <p:pic>
        <p:nvPicPr>
          <p:cNvPr id="7" name="图片 6">
            <a:hlinkClick r:id="rId5"/>
            <a:extLst>
              <a:ext uri="{FF2B5EF4-FFF2-40B4-BE49-F238E27FC236}">
                <a16:creationId xmlns:a16="http://schemas.microsoft.com/office/drawing/2014/main" id="{26AB841B-702A-472F-8118-644E21BA1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66" y="0"/>
            <a:ext cx="1862388" cy="2272004"/>
          </a:xfrm>
          <a:prstGeom prst="rect">
            <a:avLst/>
          </a:prstGeom>
        </p:spPr>
      </p:pic>
      <p:pic>
        <p:nvPicPr>
          <p:cNvPr id="8" name="图片 7">
            <a:hlinkClick r:id="rId7"/>
            <a:extLst>
              <a:ext uri="{FF2B5EF4-FFF2-40B4-BE49-F238E27FC236}">
                <a16:creationId xmlns:a16="http://schemas.microsoft.com/office/drawing/2014/main" id="{A8100C2B-FCAC-4410-86DE-42AB0C9E2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74607"/>
            <a:ext cx="2326432" cy="2126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40F9B7-1879-4EAC-A5C2-07FDB26F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780" y="2574607"/>
            <a:ext cx="2974100" cy="2438350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929FA30C-4C42-480C-AAFE-EB0913E0B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8694" y="2574607"/>
            <a:ext cx="3120235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73A025F5-436A-46A7-A051-A33D553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66444" cy="2919729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43554FC-BD70-4EC4-BFF5-B02FBAEA6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15" y="0"/>
            <a:ext cx="3054795" cy="284307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F69E82CE-84BA-453D-9F53-715BF3A00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072" y="38325"/>
            <a:ext cx="2831613" cy="2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BD0AAED0-D781-4F1F-AE15-4A92B585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90476" cy="331428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30A161A1-4D55-4E02-A5B0-3F1BAD82B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68" y="-100000"/>
            <a:ext cx="3952381" cy="351428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D161BCA2-B537-490C-8F2F-B6EDFE1FD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768" y="0"/>
            <a:ext cx="2101979" cy="299512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54B4FD5-2CC6-4AC2-ABDE-6419755F9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88" y="3219062"/>
            <a:ext cx="2039214" cy="28187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993944CD-F324-49F7-AD0E-7752859F98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0190" y="3314286"/>
            <a:ext cx="2105491" cy="27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64073-E559-436D-8074-9F67FDB5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8CB0F-10A6-4B67-811B-5330CA8D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2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20</Words>
  <Application>Microsoft Office PowerPoint</Application>
  <PresentationFormat>宽屏</PresentationFormat>
  <Paragraphs>10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108</cp:revision>
  <dcterms:created xsi:type="dcterms:W3CDTF">2017-11-07T15:27:35Z</dcterms:created>
  <dcterms:modified xsi:type="dcterms:W3CDTF">2017-12-22T02:47:42Z</dcterms:modified>
</cp:coreProperties>
</file>